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3004800" cy="9753600"/>
  <p:notesSz cx="6858000" cy="9144000"/>
  <p:defaultTextStyle>
    <a:lvl1pPr algn="ctr" defTabSz="584200">
      <a:defRPr sz="3800"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1pPr>
    <a:lvl2pPr indent="228600" algn="ctr" defTabSz="584200">
      <a:defRPr sz="3800"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2pPr>
    <a:lvl3pPr indent="457200" algn="ctr" defTabSz="584200">
      <a:defRPr sz="3800"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3pPr>
    <a:lvl4pPr indent="685800" algn="ctr" defTabSz="584200">
      <a:defRPr sz="3800"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4pPr>
    <a:lvl5pPr indent="914400" algn="ctr" defTabSz="584200">
      <a:defRPr sz="3800"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5pPr>
    <a:lvl6pPr indent="1143000" algn="ctr" defTabSz="584200">
      <a:defRPr sz="3800"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6pPr>
    <a:lvl7pPr indent="1371600" algn="ctr" defTabSz="584200">
      <a:defRPr sz="3800"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7pPr>
    <a:lvl8pPr indent="1600200" algn="ctr" defTabSz="584200">
      <a:defRPr sz="3800"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8pPr>
    <a:lvl9pPr indent="1828800" algn="ctr" defTabSz="584200">
      <a:defRPr sz="3800"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1A8F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0331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412"/>
    <p:restoredTop sz="50116"/>
  </p:normalViewPr>
  <p:slideViewPr>
    <p:cSldViewPr snapToGrid="0">
      <p:cViewPr varScale="1">
        <p:scale>
          <a:sx n="41" d="100"/>
          <a:sy n="41" d="100"/>
        </p:scale>
        <p:origin x="22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78474971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137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723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925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89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147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88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040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2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>
                <a:srgbClr val="EBEBEB"/>
              </a:buClr>
              <a:defRPr sz="2800"/>
            </a:lvl1pPr>
            <a:lvl2pPr marL="685800" indent="-342900">
              <a:spcBef>
                <a:spcPts val="3200"/>
              </a:spcBef>
              <a:buClr>
                <a:srgbClr val="EBEBEB"/>
              </a:buClr>
              <a:defRPr sz="2800"/>
            </a:lvl2pPr>
            <a:lvl3pPr marL="1028700" indent="-342900">
              <a:spcBef>
                <a:spcPts val="3200"/>
              </a:spcBef>
              <a:buClr>
                <a:srgbClr val="EBEBEB"/>
              </a:buClr>
              <a:defRPr sz="2800"/>
            </a:lvl3pPr>
            <a:lvl4pPr marL="1371600" indent="-342900">
              <a:spcBef>
                <a:spcPts val="3200"/>
              </a:spcBef>
              <a:buClr>
                <a:srgbClr val="EBEBEB"/>
              </a:buClr>
              <a:defRPr sz="2800"/>
            </a:lvl4pPr>
            <a:lvl5pPr marL="1714500" indent="-342900">
              <a:spcBef>
                <a:spcPts val="3200"/>
              </a:spcBef>
              <a:buClr>
                <a:srgbClr val="EBEBEB"/>
              </a:buClr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defRPr sz="6400" b="1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1pPr>
      <a:lvl2pPr indent="228600" algn="ctr" defTabSz="584200">
        <a:defRPr sz="6400" b="1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2pPr>
      <a:lvl3pPr indent="457200" algn="ctr" defTabSz="584200">
        <a:defRPr sz="6400" b="1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3pPr>
      <a:lvl4pPr indent="685800" algn="ctr" defTabSz="584200">
        <a:defRPr sz="6400" b="1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4pPr>
      <a:lvl5pPr indent="914400" algn="ctr" defTabSz="584200">
        <a:defRPr sz="6400" b="1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5pPr>
      <a:lvl6pPr indent="1143000" algn="ctr" defTabSz="584200">
        <a:defRPr sz="6400" b="1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6pPr>
      <a:lvl7pPr indent="1371600" algn="ctr" defTabSz="584200">
        <a:defRPr sz="6400" b="1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7pPr>
      <a:lvl8pPr indent="1600200" algn="ctr" defTabSz="584200">
        <a:defRPr sz="6400" b="1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8pPr>
      <a:lvl9pPr indent="1828800" algn="ctr" defTabSz="584200">
        <a:defRPr sz="6400" b="1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9pPr>
    </p:titleStyle>
    <p:bodyStyle>
      <a:lvl1pPr marL="4064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1650" y="2381086"/>
            <a:ext cx="3886361" cy="4991428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33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0450" y="1238250"/>
            <a:ext cx="1917700" cy="1866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31510" y="1162050"/>
            <a:ext cx="1650840" cy="1607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531510" y="7060006"/>
            <a:ext cx="1650840" cy="1399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60450" y="7060006"/>
            <a:ext cx="1650840" cy="1399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186283" y="2233436"/>
            <a:ext cx="6335662" cy="2783064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2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Causes for money donations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733" y="692150"/>
            <a:ext cx="4864894" cy="8648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2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Money Donation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974" y="674750"/>
            <a:ext cx="4884468" cy="86834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57200">
              <a:defRPr sz="1800" b="0">
                <a:solidFill>
                  <a:srgbClr val="000000"/>
                </a:solidFill>
                <a:effectLst/>
              </a:defRPr>
            </a:pPr>
            <a:r>
              <a:rPr sz="4400" b="1">
                <a:solidFill>
                  <a:srgbClr val="FFFFFF"/>
                </a:solidFill>
              </a:rPr>
              <a:t>Money donation: </a:t>
            </a:r>
            <a:r>
              <a:rPr sz="4400">
                <a:solidFill>
                  <a:srgbClr val="FFFFFF"/>
                </a:solidFill>
              </a:rPr>
              <a:t>Choose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019" y="419100"/>
            <a:ext cx="4978400" cy="885048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2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Truck Request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997" y="419100"/>
            <a:ext cx="4978400" cy="885048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200" b="1" dirty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Volunteer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784" y="419100"/>
            <a:ext cx="5250656" cy="9334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2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Who are we?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649" y="419100"/>
            <a:ext cx="5025366" cy="893398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88722" y="419100"/>
            <a:ext cx="6058079" cy="459740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2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Phone connected to dialer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902" y="380813"/>
            <a:ext cx="5215148" cy="927137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2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Right Menu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260" y="419100"/>
            <a:ext cx="5119298" cy="910097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2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My Requests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467" y="326286"/>
            <a:ext cx="5276491" cy="938042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xfrm>
            <a:off x="3030987" y="240128"/>
            <a:ext cx="7203601" cy="1635375"/>
          </a:xfrm>
          <a:prstGeom prst="rect">
            <a:avLst/>
          </a:prstGeom>
        </p:spPr>
        <p:txBody>
          <a:bodyPr/>
          <a:lstStyle>
            <a:lvl1pPr defTabSz="566674">
              <a:defRPr sz="5044">
                <a:effectLst>
                  <a:outerShdw blurRad="49276" dist="24638" dir="5400000" rotWithShape="0">
                    <a:srgbClr val="000000"/>
                  </a:outerShdw>
                </a:effectLst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044" b="1">
                <a:solidFill>
                  <a:srgbClr val="FFFFFF"/>
                </a:solidFill>
                <a:effectLst>
                  <a:outerShdw blurRad="49276" dist="24638" dir="5400000" rotWithShape="0">
                    <a:srgbClr val="000000"/>
                  </a:outerShdw>
                </a:effectLst>
              </a:rPr>
              <a:t>Money, Truck and Events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3857"/>
            <a:ext cx="4263605" cy="75797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597" y="2173857"/>
            <a:ext cx="4263605" cy="75797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194" y="2173855"/>
            <a:ext cx="4263606" cy="757974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1025984" y="-689330"/>
            <a:ext cx="11480801" cy="2146301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Description 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xfrm>
            <a:off x="1234046" y="2085872"/>
            <a:ext cx="11064677" cy="7385256"/>
          </a:xfrm>
          <a:prstGeom prst="rect">
            <a:avLst/>
          </a:prstGeom>
        </p:spPr>
        <p:txBody>
          <a:bodyPr anchor="t"/>
          <a:lstStyle/>
          <a:p>
            <a:pPr marL="0" lvl="0" indent="0" algn="ctr">
              <a:buClrTx/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endParaRPr sz="3600" b="1">
              <a:solidFill>
                <a:srgbClr val="EBEBEB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  <a:p>
            <a:pPr marL="0" lvl="0" indent="0" algn="ctr">
              <a:buClrTx/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endParaRPr sz="2800">
              <a:solidFill>
                <a:srgbClr val="EBEBEB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  <a:p>
            <a:pPr marL="0" lvl="0" indent="0" algn="ctr">
              <a:buClrTx/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endParaRPr sz="2800">
              <a:solidFill>
                <a:srgbClr val="EBEBEB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  <a:p>
            <a:pPr marL="0" lvl="0" indent="0">
              <a:buClrTx/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endParaRPr sz="2800">
              <a:solidFill>
                <a:srgbClr val="EBEBEB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</p:txBody>
      </p:sp>
      <p:pic>
        <p:nvPicPr>
          <p:cNvPr id="40" name="Picture 39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414546" y="5086187"/>
            <a:ext cx="1538352" cy="1048472"/>
          </a:xfrm>
          <a:prstGeom prst="rect">
            <a:avLst/>
          </a:prstGeom>
        </p:spPr>
      </p:pic>
      <p:sp>
        <p:nvSpPr>
          <p:cNvPr id="42" name="Shape 42"/>
          <p:cNvSpPr/>
          <p:nvPr/>
        </p:nvSpPr>
        <p:spPr>
          <a:xfrm>
            <a:off x="2035511" y="3791536"/>
            <a:ext cx="4296422" cy="523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spcBef>
                <a:spcPts val="3200"/>
              </a:spcBef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Request a representative</a:t>
            </a:r>
          </a:p>
        </p:txBody>
      </p:sp>
      <p:pic>
        <p:nvPicPr>
          <p:cNvPr id="43" name="Picture 42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3414546" y="2171701"/>
            <a:ext cx="1538352" cy="1048471"/>
          </a:xfrm>
          <a:prstGeom prst="rect">
            <a:avLst/>
          </a:prstGeom>
        </p:spPr>
      </p:pic>
      <p:sp>
        <p:nvSpPr>
          <p:cNvPr id="45" name="Shape 45"/>
          <p:cNvSpPr/>
          <p:nvPr/>
        </p:nvSpPr>
        <p:spPr>
          <a:xfrm>
            <a:off x="6930934" y="3791536"/>
            <a:ext cx="5419624" cy="523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Check available events</a:t>
            </a:r>
          </a:p>
        </p:txBody>
      </p:sp>
      <p:pic>
        <p:nvPicPr>
          <p:cNvPr id="46" name="Picture 45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8871570" y="2175340"/>
            <a:ext cx="1538352" cy="1048471"/>
          </a:xfrm>
          <a:prstGeom prst="rect">
            <a:avLst/>
          </a:prstGeom>
        </p:spPr>
      </p:pic>
      <p:pic>
        <p:nvPicPr>
          <p:cNvPr id="48" name="Picture 47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8871570" y="5086187"/>
            <a:ext cx="1538352" cy="1048472"/>
          </a:xfrm>
          <a:prstGeom prst="rect">
            <a:avLst/>
          </a:prstGeom>
        </p:spPr>
      </p:pic>
      <p:sp>
        <p:nvSpPr>
          <p:cNvPr id="50" name="Shape 50"/>
          <p:cNvSpPr/>
          <p:nvPr/>
        </p:nvSpPr>
        <p:spPr>
          <a:xfrm>
            <a:off x="1287159" y="6906224"/>
            <a:ext cx="5793125" cy="954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Collect donations (money or items)</a:t>
            </a:r>
          </a:p>
        </p:txBody>
      </p:sp>
      <p:sp>
        <p:nvSpPr>
          <p:cNvPr id="51" name="Shape 51"/>
          <p:cNvSpPr/>
          <p:nvPr/>
        </p:nvSpPr>
        <p:spPr>
          <a:xfrm>
            <a:off x="8812832" y="6906224"/>
            <a:ext cx="1655827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Volunteer</a:t>
            </a:r>
          </a:p>
        </p:txBody>
      </p:sp>
      <p:pic>
        <p:nvPicPr>
          <p:cNvPr id="52" name="pasted-image.pdf"/>
          <p:cNvPicPr/>
          <p:nvPr/>
        </p:nvPicPr>
        <p:blipFill>
          <a:blip r:embed="rId4">
            <a:alphaModFix amt="7842"/>
            <a:extLst/>
          </a:blip>
          <a:stretch>
            <a:fillRect/>
          </a:stretch>
        </p:blipFill>
        <p:spPr>
          <a:xfrm>
            <a:off x="1766122" y="11019192"/>
            <a:ext cx="7436102" cy="9550521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/>
        </p:nvSpPr>
        <p:spPr>
          <a:xfrm>
            <a:off x="3401392" y="1134827"/>
            <a:ext cx="6729985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3200"/>
              </a:spcBef>
              <a:defRPr sz="3600" b="1"/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3600" b="1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Reach caritative organizations</a:t>
            </a:r>
          </a:p>
        </p:txBody>
      </p:sp>
      <p:pic>
        <p:nvPicPr>
          <p:cNvPr id="54" name="pasted-image.pdf"/>
          <p:cNvPicPr/>
          <p:nvPr/>
        </p:nvPicPr>
        <p:blipFill>
          <a:blip r:embed="rId4">
            <a:alphaModFix amt="9920"/>
            <a:extLst/>
          </a:blip>
          <a:stretch>
            <a:fillRect/>
          </a:stretch>
        </p:blipFill>
        <p:spPr>
          <a:xfrm>
            <a:off x="3401392" y="50606"/>
            <a:ext cx="6729985" cy="8643624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/>
          <p:nvPr/>
        </p:nvSpPr>
        <p:spPr>
          <a:xfrm>
            <a:off x="2804154" y="8888350"/>
            <a:ext cx="7924461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1A8F00">
                    <a:alpha val="55000"/>
                  </a:srgbClr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Help</a:t>
            </a:r>
            <a:r>
              <a:rPr sz="3800">
                <a:solidFill>
                  <a:srgbClr val="1A8F00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 </a:t>
            </a:r>
            <a:r>
              <a:rPr sz="3800">
                <a:solidFill>
                  <a:srgbClr val="EDAC0F">
                    <a:alpha val="55000"/>
                  </a:srgbClr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make a difference!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2" animBg="1" advAuto="0"/>
      <p:bldP spid="40" grpId="6" animBg="1" advAuto="0"/>
      <p:bldP spid="42" grpId="5" animBg="1" advAuto="0"/>
      <p:bldP spid="43" grpId="4" animBg="1" advAuto="0"/>
      <p:bldP spid="45" grpId="9" animBg="1" advAuto="0"/>
      <p:bldP spid="46" grpId="8" animBg="1" advAuto="0"/>
      <p:bldP spid="48" grpId="10" animBg="1" advAuto="0"/>
      <p:bldP spid="50" grpId="7" animBg="1" advAuto="0"/>
      <p:bldP spid="51" grpId="11" animBg="1" advAuto="0"/>
      <p:bldP spid="52" grpId="1" animBg="1" advAuto="0"/>
      <p:bldP spid="53" grpId="3" animBg="1" advAuto="0"/>
      <p:bldP spid="55" grpId="12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0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374" y="389334"/>
            <a:ext cx="5205562" cy="925433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2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About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457" y="358662"/>
            <a:ext cx="5240068" cy="93156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3809999" y="-80458"/>
            <a:ext cx="5384801" cy="1113626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2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Admin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9" y="1207698"/>
            <a:ext cx="4794369" cy="85233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278" y="1207698"/>
            <a:ext cx="4777117" cy="84926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2900599" y="-499394"/>
            <a:ext cx="7203602" cy="1635375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2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Check Requests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0254"/>
            <a:ext cx="4024496" cy="7154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69" y="1760254"/>
            <a:ext cx="4004461" cy="7119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757" y="1795873"/>
            <a:ext cx="3991043" cy="70951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0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Edit statistics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99" y="419100"/>
            <a:ext cx="4915140" cy="873802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0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Add Event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840" y="614632"/>
            <a:ext cx="5140670" cy="91389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0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Flush Database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719" y="529940"/>
            <a:ext cx="5188309" cy="92236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7"/>
          <p:cNvSpPr>
            <a:spLocks noGrp="1"/>
          </p:cNvSpPr>
          <p:nvPr>
            <p:ph type="title"/>
          </p:nvPr>
        </p:nvSpPr>
        <p:spPr>
          <a:xfrm>
            <a:off x="762000" y="209549"/>
            <a:ext cx="11480800" cy="3558706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lang="en-US" sz="80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iOS</a:t>
            </a:r>
            <a:endParaRPr sz="8000" b="1" dirty="0">
              <a:solidFill>
                <a:srgbClr val="FFFFFF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318000"/>
            <a:ext cx="40132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5767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20" y="419100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817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 Sign Up!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0" y="419100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3488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762000" y="209549"/>
            <a:ext cx="11480800" cy="3558706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8000" b="1" dirty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Android </a:t>
            </a:r>
          </a:p>
        </p:txBody>
      </p:sp>
      <p:pic>
        <p:nvPicPr>
          <p:cNvPr id="1026" name="Picture 2" descr="https://9to5google.files.wordpress.com/2016/07/android.png?w=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14900"/>
            <a:ext cx="48387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0" y="419100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7570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9100"/>
            <a:ext cx="3718560" cy="4597400"/>
          </a:xfrm>
        </p:spPr>
        <p:txBody>
          <a:bodyPr/>
          <a:lstStyle/>
          <a:p>
            <a:r>
              <a:rPr lang="en-US" dirty="0" smtClean="0"/>
              <a:t>Edit Profile Settings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19100"/>
            <a:ext cx="4523740" cy="8470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660" y="419100"/>
            <a:ext cx="446786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5044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20" y="419100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001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472440"/>
            <a:ext cx="3261360" cy="4597400"/>
          </a:xfrm>
        </p:spPr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Resala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472440"/>
            <a:ext cx="4541520" cy="847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60" y="472440"/>
            <a:ext cx="44958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3382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60" y="467360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031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11547" y="3041040"/>
            <a:ext cx="5384801" cy="977608"/>
          </a:xfrm>
          <a:prstGeom prst="rect">
            <a:avLst/>
          </a:prstGeom>
        </p:spPr>
        <p:txBody>
          <a:bodyPr anchor="ctr"/>
          <a:lstStyle>
            <a:lvl1pPr defTabSz="560831">
              <a:defRPr sz="5760">
                <a:effectLst>
                  <a:outerShdw blurRad="48768" dist="24384" dir="5400000" rotWithShape="0">
                    <a:srgbClr val="000000"/>
                  </a:outerShdw>
                </a:effectLst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760" b="1">
                <a:solidFill>
                  <a:srgbClr val="FFFFFF"/>
                </a:solidFill>
                <a:effectLst>
                  <a:outerShdw blurRad="48768" dist="24384" dir="5400000" rotWithShape="0">
                    <a:srgbClr val="000000"/>
                  </a:outerShdw>
                </a:effectLst>
              </a:rPr>
              <a:t>Sign 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043" y="495895"/>
            <a:ext cx="5207459" cy="92577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1547" y="3041040"/>
            <a:ext cx="5384801" cy="977608"/>
          </a:xfrm>
          <a:prstGeom prst="rect">
            <a:avLst/>
          </a:prstGeom>
        </p:spPr>
        <p:txBody>
          <a:bodyPr anchor="ctr"/>
          <a:lstStyle>
            <a:lvl1pPr defTabSz="560831">
              <a:defRPr sz="5760">
                <a:effectLst>
                  <a:outerShdw blurRad="48768" dist="24384" dir="5400000" rotWithShape="0">
                    <a:srgbClr val="000000"/>
                  </a:outerShdw>
                </a:effectLst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760" b="1">
                <a:solidFill>
                  <a:srgbClr val="FFFFFF"/>
                </a:solidFill>
                <a:effectLst>
                  <a:outerShdw blurRad="48768" dist="24384" dir="5400000" rotWithShape="0">
                    <a:srgbClr val="000000"/>
                  </a:outerShdw>
                </a:effectLst>
              </a:rPr>
              <a:t>Sign up</a:t>
            </a:r>
          </a:p>
        </p:txBody>
      </p:sp>
      <p:sp>
        <p:nvSpPr>
          <p:cNvPr id="65" name="Shape 65"/>
          <p:cNvSpPr/>
          <p:nvPr/>
        </p:nvSpPr>
        <p:spPr>
          <a:xfrm>
            <a:off x="1942709" y="1963942"/>
            <a:ext cx="1522477" cy="78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5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OR…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65" y="515278"/>
            <a:ext cx="5196556" cy="923832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xfrm>
            <a:off x="297271" y="3057847"/>
            <a:ext cx="5771358" cy="977608"/>
          </a:xfrm>
          <a:prstGeom prst="rect">
            <a:avLst/>
          </a:prstGeom>
        </p:spPr>
        <p:txBody>
          <a:bodyPr anchor="ctr"/>
          <a:lstStyle>
            <a:lvl1pPr defTabSz="560831">
              <a:defRPr sz="5760">
                <a:effectLst>
                  <a:outerShdw blurRad="48768" dist="24384" dir="5400000" rotWithShape="0">
                    <a:srgbClr val="000000"/>
                  </a:outerShdw>
                </a:effectLst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760" b="1">
                <a:solidFill>
                  <a:srgbClr val="FFFFFF"/>
                </a:solidFill>
                <a:effectLst>
                  <a:outerShdw blurRad="48768" dist="24384" dir="5400000" rotWithShape="0">
                    <a:srgbClr val="000000"/>
                  </a:outerShdw>
                </a:effectLst>
              </a:rPr>
              <a:t>Verification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539" y="821119"/>
            <a:ext cx="5024521" cy="893248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3809999" y="-219578"/>
            <a:ext cx="5384801" cy="98547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2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User &amp; Admin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8" y="915860"/>
            <a:ext cx="4864894" cy="86487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06" y="915860"/>
            <a:ext cx="4863380" cy="86460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2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Hamburger Menu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740" y="419100"/>
            <a:ext cx="4864894" cy="8648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2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Available Options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997" y="557122"/>
            <a:ext cx="4864894" cy="8648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96</Words>
  <Application>Microsoft Office PowerPoint</Application>
  <PresentationFormat>Custom</PresentationFormat>
  <Paragraphs>42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Avenir Roman</vt:lpstr>
      <vt:lpstr>Helvetica Neue</vt:lpstr>
      <vt:lpstr>Helvetica Neue Medium</vt:lpstr>
      <vt:lpstr>New_Template2</vt:lpstr>
      <vt:lpstr>PowerPoint Presentation</vt:lpstr>
      <vt:lpstr>Description </vt:lpstr>
      <vt:lpstr>Android </vt:lpstr>
      <vt:lpstr>Sign in</vt:lpstr>
      <vt:lpstr>Sign up</vt:lpstr>
      <vt:lpstr>Verification </vt:lpstr>
      <vt:lpstr>User &amp; Admin</vt:lpstr>
      <vt:lpstr>Hamburger Menu</vt:lpstr>
      <vt:lpstr>Available Options</vt:lpstr>
      <vt:lpstr>Causes for money donations</vt:lpstr>
      <vt:lpstr>Money Donation</vt:lpstr>
      <vt:lpstr>Money donation: Choose Date</vt:lpstr>
      <vt:lpstr>Truck Request</vt:lpstr>
      <vt:lpstr>Volunteer</vt:lpstr>
      <vt:lpstr>Who are we?</vt:lpstr>
      <vt:lpstr>Phone connected to dialer</vt:lpstr>
      <vt:lpstr>Right Menu</vt:lpstr>
      <vt:lpstr>My Requests </vt:lpstr>
      <vt:lpstr>Money, Truck and Events</vt:lpstr>
      <vt:lpstr>Profile</vt:lpstr>
      <vt:lpstr>About</vt:lpstr>
      <vt:lpstr>Admin</vt:lpstr>
      <vt:lpstr>Check Requests</vt:lpstr>
      <vt:lpstr>Edit statistics</vt:lpstr>
      <vt:lpstr>Add Event</vt:lpstr>
      <vt:lpstr>Flush Database</vt:lpstr>
      <vt:lpstr>iOS</vt:lpstr>
      <vt:lpstr>Sign in</vt:lpstr>
      <vt:lpstr>Or Sign Up!</vt:lpstr>
      <vt:lpstr>Home</vt:lpstr>
      <vt:lpstr>Edit Profile Settings</vt:lpstr>
      <vt:lpstr>Charities</vt:lpstr>
      <vt:lpstr>Example: Resala</vt:lpstr>
      <vt:lpstr>About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Karim Atwa</dc:creator>
  <cp:lastModifiedBy>Karim Atwa</cp:lastModifiedBy>
  <cp:revision>6</cp:revision>
  <dcterms:modified xsi:type="dcterms:W3CDTF">2016-07-21T09:43:59Z</dcterms:modified>
</cp:coreProperties>
</file>